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</p:sldIdLst>
  <p:sldSz cy="5143500" cx="9144000"/>
  <p:notesSz cx="6858000" cy="9144000"/>
  <p:embeddedFontLst>
    <p:embeddedFont>
      <p:font typeface="Sarabun ExtraLight"/>
      <p:regular r:id="rId31"/>
      <p:bold r:id="rId32"/>
      <p:italic r:id="rId33"/>
      <p:boldItalic r:id="rId34"/>
    </p:embeddedFont>
    <p:embeddedFont>
      <p:font typeface="PT Sans Narrow"/>
      <p:regular r:id="rId35"/>
      <p:bold r:id="rId36"/>
    </p:embeddedFont>
    <p:embeddedFont>
      <p:font typeface="Niramit SemiBold"/>
      <p:regular r:id="rId37"/>
      <p:bold r:id="rId38"/>
      <p:italic r:id="rId39"/>
      <p:boldItalic r:id="rId40"/>
    </p:embeddedFont>
    <p:embeddedFont>
      <p:font typeface="Niramit"/>
      <p:regular r:id="rId41"/>
      <p:bold r:id="rId42"/>
      <p:italic r:id="rId43"/>
      <p:boldItalic r:id="rId44"/>
    </p:embeddedFont>
    <p:embeddedFont>
      <p:font typeface="Charmonman"/>
      <p:regular r:id="rId45"/>
      <p:bold r:id="rId46"/>
    </p:embeddedFont>
    <p:embeddedFont>
      <p:font typeface="Sarabun SemiBold"/>
      <p:regular r:id="rId47"/>
      <p:bold r:id="rId48"/>
      <p:italic r:id="rId49"/>
      <p:boldItalic r:id="rId50"/>
    </p:embeddedFont>
    <p:embeddedFont>
      <p:font typeface="K2D"/>
      <p:regular r:id="rId51"/>
      <p:bold r:id="rId52"/>
      <p:italic r:id="rId53"/>
      <p:boldItalic r:id="rId54"/>
    </p:embeddedFont>
    <p:embeddedFont>
      <p:font typeface="Open Sans"/>
      <p:regular r:id="rId55"/>
      <p:bold r:id="rId56"/>
      <p:italic r:id="rId57"/>
      <p:boldItalic r:id="rId5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NiramitSemiBold-boldItalic.fntdata"/><Relationship Id="rId42" Type="http://schemas.openxmlformats.org/officeDocument/2006/relationships/font" Target="fonts/Niramit-bold.fntdata"/><Relationship Id="rId41" Type="http://schemas.openxmlformats.org/officeDocument/2006/relationships/font" Target="fonts/Niramit-regular.fntdata"/><Relationship Id="rId44" Type="http://schemas.openxmlformats.org/officeDocument/2006/relationships/font" Target="fonts/Niramit-boldItalic.fntdata"/><Relationship Id="rId43" Type="http://schemas.openxmlformats.org/officeDocument/2006/relationships/font" Target="fonts/Niramit-italic.fntdata"/><Relationship Id="rId46" Type="http://schemas.openxmlformats.org/officeDocument/2006/relationships/font" Target="fonts/Charmonman-bold.fntdata"/><Relationship Id="rId45" Type="http://schemas.openxmlformats.org/officeDocument/2006/relationships/font" Target="fonts/Charmonman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SarabunSemiBold-bold.fntdata"/><Relationship Id="rId47" Type="http://schemas.openxmlformats.org/officeDocument/2006/relationships/font" Target="fonts/SarabunSemiBold-regular.fntdata"/><Relationship Id="rId49" Type="http://schemas.openxmlformats.org/officeDocument/2006/relationships/font" Target="fonts/SarabunSemiBold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SarabunExtraLight-regular.fntdata"/><Relationship Id="rId30" Type="http://schemas.openxmlformats.org/officeDocument/2006/relationships/slide" Target="slides/slide25.xml"/><Relationship Id="rId33" Type="http://schemas.openxmlformats.org/officeDocument/2006/relationships/font" Target="fonts/SarabunExtraLight-italic.fntdata"/><Relationship Id="rId32" Type="http://schemas.openxmlformats.org/officeDocument/2006/relationships/font" Target="fonts/SarabunExtraLight-bold.fntdata"/><Relationship Id="rId35" Type="http://schemas.openxmlformats.org/officeDocument/2006/relationships/font" Target="fonts/PTSansNarrow-regular.fntdata"/><Relationship Id="rId34" Type="http://schemas.openxmlformats.org/officeDocument/2006/relationships/font" Target="fonts/SarabunExtraLight-boldItalic.fntdata"/><Relationship Id="rId37" Type="http://schemas.openxmlformats.org/officeDocument/2006/relationships/font" Target="fonts/NiramitSemiBold-regular.fntdata"/><Relationship Id="rId36" Type="http://schemas.openxmlformats.org/officeDocument/2006/relationships/font" Target="fonts/PTSansNarrow-bold.fntdata"/><Relationship Id="rId39" Type="http://schemas.openxmlformats.org/officeDocument/2006/relationships/font" Target="fonts/NiramitSemiBold-italic.fntdata"/><Relationship Id="rId38" Type="http://schemas.openxmlformats.org/officeDocument/2006/relationships/font" Target="fonts/NiramitSemiBold-bold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K2D-regular.fntdata"/><Relationship Id="rId50" Type="http://schemas.openxmlformats.org/officeDocument/2006/relationships/font" Target="fonts/SarabunSemiBold-boldItalic.fntdata"/><Relationship Id="rId53" Type="http://schemas.openxmlformats.org/officeDocument/2006/relationships/font" Target="fonts/K2D-italic.fntdata"/><Relationship Id="rId52" Type="http://schemas.openxmlformats.org/officeDocument/2006/relationships/font" Target="fonts/K2D-bold.fntdata"/><Relationship Id="rId11" Type="http://schemas.openxmlformats.org/officeDocument/2006/relationships/slide" Target="slides/slide6.xml"/><Relationship Id="rId55" Type="http://schemas.openxmlformats.org/officeDocument/2006/relationships/font" Target="fonts/OpenSans-regular.fntdata"/><Relationship Id="rId10" Type="http://schemas.openxmlformats.org/officeDocument/2006/relationships/slide" Target="slides/slide5.xml"/><Relationship Id="rId54" Type="http://schemas.openxmlformats.org/officeDocument/2006/relationships/font" Target="fonts/K2D-boldItalic.fntdata"/><Relationship Id="rId13" Type="http://schemas.openxmlformats.org/officeDocument/2006/relationships/slide" Target="slides/slide8.xml"/><Relationship Id="rId57" Type="http://schemas.openxmlformats.org/officeDocument/2006/relationships/font" Target="fonts/OpenSans-italic.fntdata"/><Relationship Id="rId12" Type="http://schemas.openxmlformats.org/officeDocument/2006/relationships/slide" Target="slides/slide7.xml"/><Relationship Id="rId56" Type="http://schemas.openxmlformats.org/officeDocument/2006/relationships/font" Target="fonts/OpenSans-bold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58" Type="http://schemas.openxmlformats.org/officeDocument/2006/relationships/font" Target="fonts/OpenSans-bold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60e77b879d_2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60e77b879d_2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60e77b879d_23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60e77b879d_23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60e77b879d_23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60e77b879d_23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60e77b879d_23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60e77b879d_23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60e77b879d_23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60e77b879d_23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60e77b879d_23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60e77b879d_23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60e77b879d_21_3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60e77b879d_21_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60e77b879d_21_4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60e77b879d_21_4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60e77b879d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60e77b879d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e9090756a_1_7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e9090756a_1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60e4e257af_0_22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60e4e257af_0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60e4e257af_1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60e4e257af_1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60e77b879d_1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60e77b879d_1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60e77b879d_24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60e77b879d_24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60e77b879d_24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60e77b879d_24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60e77b879d_24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60e77b879d_24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60e77b879d_24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60e77b879d_24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60e77b879d_24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60e77b879d_24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60e77b879d_19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60e77b879d_19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60e77b879d_19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60e77b879d_19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60e77b879d_2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60e77b879d_2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60e4e257af_1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60e4e257af_1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d91e1f37e_1_10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d91e1f37e_1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60e77b879d_23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60e77b879d_23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60e77b879d_23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60e77b879d_23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2" name="Google Shape;12;p2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13" name="Google Shape;13;p2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" name="Google Shape;14;p2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5" name="Google Shape;15;p2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16" name="Google Shape;16;p2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8" name="Google Shape;18;p2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9" name="Google Shape;19;p2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1"/>
          <p:cNvSpPr txBox="1"/>
          <p:nvPr>
            <p:ph hasCustomPrompt="1" type="title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1"/>
          <p:cNvSpPr txBox="1"/>
          <p:nvPr>
            <p:ph idx="1" type="body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9" name="Google Shape;5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3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" type="body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5"/>
          <p:cNvSpPr txBox="1"/>
          <p:nvPr>
            <p:ph idx="2" type="body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6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7" name="Google Shape;47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>
            <p:ph idx="1" type="body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/>
        </p:txBody>
      </p:sp>
      <p:sp>
        <p:nvSpPr>
          <p:cNvPr id="54" name="Google Shape;5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rop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jpg"/><Relationship Id="rId4" Type="http://schemas.openxmlformats.org/officeDocument/2006/relationships/image" Target="../media/image6.jpg"/><Relationship Id="rId5" Type="http://schemas.openxmlformats.org/officeDocument/2006/relationships/image" Target="../media/image2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jpg"/><Relationship Id="rId4" Type="http://schemas.openxmlformats.org/officeDocument/2006/relationships/image" Target="../media/image6.jpg"/><Relationship Id="rId5" Type="http://schemas.openxmlformats.org/officeDocument/2006/relationships/image" Target="../media/image16.jpg"/><Relationship Id="rId6" Type="http://schemas.openxmlformats.org/officeDocument/2006/relationships/image" Target="../media/image2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jpg"/><Relationship Id="rId4" Type="http://schemas.openxmlformats.org/officeDocument/2006/relationships/image" Target="../media/image6.jpg"/><Relationship Id="rId5" Type="http://schemas.openxmlformats.org/officeDocument/2006/relationships/image" Target="../media/image16.jpg"/><Relationship Id="rId6" Type="http://schemas.openxmlformats.org/officeDocument/2006/relationships/image" Target="../media/image2.jpg"/><Relationship Id="rId7" Type="http://schemas.openxmlformats.org/officeDocument/2006/relationships/image" Target="../media/image13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jpg"/><Relationship Id="rId4" Type="http://schemas.openxmlformats.org/officeDocument/2006/relationships/image" Target="../media/image8.png"/><Relationship Id="rId5" Type="http://schemas.openxmlformats.org/officeDocument/2006/relationships/image" Target="../media/image22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://drive.google.com/file/d/1DzgeQjy07_8W1KC3jzc4kULFXFtO_9ll/view" TargetMode="External"/><Relationship Id="rId4" Type="http://schemas.openxmlformats.org/officeDocument/2006/relationships/image" Target="../media/image7.jpg"/><Relationship Id="rId5" Type="http://schemas.openxmlformats.org/officeDocument/2006/relationships/hyperlink" Target="https://drive.google.com/open?id=1DzgeQjy07_8W1KC3jzc4kULFXFtO_9ll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5.jpg"/><Relationship Id="rId4" Type="http://schemas.openxmlformats.org/officeDocument/2006/relationships/image" Target="../media/image9.jpg"/><Relationship Id="rId5" Type="http://schemas.openxmlformats.org/officeDocument/2006/relationships/image" Target="../media/image17.jpg"/><Relationship Id="rId6" Type="http://schemas.openxmlformats.org/officeDocument/2006/relationships/image" Target="../media/image24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7.jpg"/><Relationship Id="rId4" Type="http://schemas.openxmlformats.org/officeDocument/2006/relationships/image" Target="../media/image11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0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0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0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3.png"/><Relationship Id="rId4" Type="http://schemas.openxmlformats.org/officeDocument/2006/relationships/image" Target="../media/image18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jpg"/><Relationship Id="rId4" Type="http://schemas.openxmlformats.org/officeDocument/2006/relationships/image" Target="../media/image26.jpg"/><Relationship Id="rId5" Type="http://schemas.openxmlformats.org/officeDocument/2006/relationships/image" Target="../media/image21.jpg"/><Relationship Id="rId6" Type="http://schemas.openxmlformats.org/officeDocument/2006/relationships/image" Target="../media/image10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jpg"/><Relationship Id="rId4" Type="http://schemas.openxmlformats.org/officeDocument/2006/relationships/image" Target="../media/image6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/>
          <p:nvPr/>
        </p:nvSpPr>
        <p:spPr>
          <a:xfrm>
            <a:off x="5916300" y="3682300"/>
            <a:ext cx="5470800" cy="6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 sz="7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IOTree</a:t>
            </a:r>
            <a:endParaRPr sz="72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7" name="Google Shape;67;p13"/>
          <p:cNvSpPr txBox="1"/>
          <p:nvPr/>
        </p:nvSpPr>
        <p:spPr>
          <a:xfrm>
            <a:off x="8369900" y="4564000"/>
            <a:ext cx="6733200" cy="7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grop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ผลการค้นหารูปภาพสำหรับ ไฟไหม้ป่า" id="126" name="Google Shape;126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4655350" cy="262153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ผลการค้นหารูปภาพสำหรับ ไฟไหม้ป่า" id="127" name="Google Shape;127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55350" y="0"/>
            <a:ext cx="5734049" cy="262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ผลการค้นหารูปภาพสำหรับ ไฟไหม้ป่า" id="132" name="Google Shape;132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4655350" cy="262153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ผลการค้นหารูปภาพสำหรับ ไฟไหม้ป่า" id="133" name="Google Shape;133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2621525"/>
            <a:ext cx="4655350" cy="25219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ผลการค้นหารูปภาพสำหรับ ไฟไหม้ป่า" id="134" name="Google Shape;134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55350" y="0"/>
            <a:ext cx="5734049" cy="262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ผลการค้นหารูปภาพสำหรับ ไฟไหม้ป่า" id="139" name="Google Shape;139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4655350" cy="262153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ผลการค้นหารูปภาพสำหรับ ไฟไหม้ป่า" id="140" name="Google Shape;140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2621525"/>
            <a:ext cx="4655350" cy="25219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ผลการค้นหารูปภาพสำหรับ ไฟไหม้ป่า" id="141" name="Google Shape;141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55350" y="0"/>
            <a:ext cx="5734049" cy="26215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ผลการค้นหารูปภาพสำหรับ ไฟไหม้ป่า" id="142" name="Google Shape;142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655350" y="2621525"/>
            <a:ext cx="4488649" cy="262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2CC"/>
        </a:solid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2238" y="1608750"/>
            <a:ext cx="7579524" cy="2535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5"/>
          <p:cNvSpPr txBox="1"/>
          <p:nvPr>
            <p:ph type="title"/>
          </p:nvPr>
        </p:nvSpPr>
        <p:spPr>
          <a:xfrm>
            <a:off x="0" y="562725"/>
            <a:ext cx="2929200" cy="7497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th">
                <a:solidFill>
                  <a:srgbClr val="434343"/>
                </a:solidFill>
                <a:latin typeface="K2D"/>
                <a:ea typeface="K2D"/>
                <a:cs typeface="K2D"/>
                <a:sym typeface="K2D"/>
              </a:rPr>
              <a:t>Process</a:t>
            </a:r>
            <a:endParaRPr>
              <a:solidFill>
                <a:srgbClr val="434343"/>
              </a:solidFill>
              <a:latin typeface="K2D"/>
              <a:ea typeface="K2D"/>
              <a:cs typeface="K2D"/>
              <a:sym typeface="K2D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3" name="Google Shape;153;p26"/>
          <p:cNvCxnSpPr/>
          <p:nvPr/>
        </p:nvCxnSpPr>
        <p:spPr>
          <a:xfrm flipH="1">
            <a:off x="2786000" y="375050"/>
            <a:ext cx="1950300" cy="835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4" name="Google Shape;154;p26"/>
          <p:cNvCxnSpPr/>
          <p:nvPr/>
        </p:nvCxnSpPr>
        <p:spPr>
          <a:xfrm>
            <a:off x="2764625" y="1232300"/>
            <a:ext cx="728700" cy="3257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5" name="Google Shape;155;p26"/>
          <p:cNvCxnSpPr/>
          <p:nvPr/>
        </p:nvCxnSpPr>
        <p:spPr>
          <a:xfrm flipH="1" rot="10800000">
            <a:off x="3493300" y="4232750"/>
            <a:ext cx="675000" cy="257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6" name="Google Shape;156;p26"/>
          <p:cNvCxnSpPr/>
          <p:nvPr/>
        </p:nvCxnSpPr>
        <p:spPr>
          <a:xfrm>
            <a:off x="4179100" y="4232675"/>
            <a:ext cx="0" cy="685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7" name="Google Shape;157;p26"/>
          <p:cNvCxnSpPr/>
          <p:nvPr/>
        </p:nvCxnSpPr>
        <p:spPr>
          <a:xfrm flipH="1" rot="10800000">
            <a:off x="4179100" y="3332600"/>
            <a:ext cx="2379000" cy="159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58" name="Google Shape;15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487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6"/>
          <p:cNvSpPr txBox="1"/>
          <p:nvPr/>
        </p:nvSpPr>
        <p:spPr>
          <a:xfrm>
            <a:off x="60375" y="70125"/>
            <a:ext cx="3785400" cy="4872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 sz="2500">
                <a:latin typeface="TH SarabunPSK"/>
                <a:ea typeface="TH SarabunPSK"/>
                <a:cs typeface="TH SarabunPSK"/>
                <a:sym typeface="TH SarabunPSK"/>
              </a:rPr>
              <a:t>สวนป่าเฉลิมพระเกียรติจังหวัดนครราชสีมา</a:t>
            </a:r>
            <a:endParaRPr sz="2500">
              <a:latin typeface="TH SarabunPSK"/>
              <a:ea typeface="TH SarabunPSK"/>
              <a:cs typeface="TH SarabunPSK"/>
              <a:sym typeface="TH SarabunPSK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ผลการค้นหารูปภาพสำหรับ ตึก" id="164" name="Google Shape;164;p27"/>
          <p:cNvPicPr preferRelativeResize="0"/>
          <p:nvPr/>
        </p:nvPicPr>
        <p:blipFill>
          <a:blip r:embed="rId3">
            <a:alphaModFix amt="38000"/>
          </a:blip>
          <a:stretch>
            <a:fillRect/>
          </a:stretch>
        </p:blipFill>
        <p:spPr>
          <a:xfrm>
            <a:off x="0" y="0"/>
            <a:ext cx="9144000" cy="6062870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7"/>
          <p:cNvSpPr txBox="1"/>
          <p:nvPr>
            <p:ph type="title"/>
          </p:nvPr>
        </p:nvSpPr>
        <p:spPr>
          <a:xfrm>
            <a:off x="0" y="562725"/>
            <a:ext cx="2929200" cy="7497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th">
                <a:solidFill>
                  <a:srgbClr val="434343"/>
                </a:solidFill>
                <a:latin typeface="K2D"/>
                <a:ea typeface="K2D"/>
                <a:cs typeface="K2D"/>
                <a:sym typeface="K2D"/>
              </a:rPr>
              <a:t>Benefit</a:t>
            </a:r>
            <a:endParaRPr>
              <a:solidFill>
                <a:srgbClr val="434343"/>
              </a:solidFill>
              <a:latin typeface="K2D"/>
              <a:ea typeface="K2D"/>
              <a:cs typeface="K2D"/>
              <a:sym typeface="K2D"/>
            </a:endParaRPr>
          </a:p>
        </p:txBody>
      </p:sp>
      <p:sp>
        <p:nvSpPr>
          <p:cNvPr id="166" name="Google Shape;166;p27"/>
          <p:cNvSpPr txBox="1"/>
          <p:nvPr/>
        </p:nvSpPr>
        <p:spPr>
          <a:xfrm>
            <a:off x="1356025" y="2197675"/>
            <a:ext cx="2559900" cy="7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7" name="Google Shape;167;p27"/>
          <p:cNvSpPr txBox="1"/>
          <p:nvPr/>
        </p:nvSpPr>
        <p:spPr>
          <a:xfrm>
            <a:off x="843000" y="1642950"/>
            <a:ext cx="7458000" cy="2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82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4000"/>
              <a:buFont typeface="Niramit"/>
              <a:buChar char="●"/>
            </a:pPr>
            <a:r>
              <a:rPr lang="th" sz="4000">
                <a:latin typeface="Niramit"/>
                <a:ea typeface="Niramit"/>
                <a:cs typeface="Niramit"/>
                <a:sym typeface="Niramit"/>
              </a:rPr>
              <a:t>เข้าถึงได้ง่าย</a:t>
            </a:r>
            <a:endParaRPr sz="4000">
              <a:latin typeface="Niramit"/>
              <a:ea typeface="Niramit"/>
              <a:cs typeface="Niramit"/>
              <a:sym typeface="Niramit"/>
            </a:endParaRPr>
          </a:p>
          <a:p>
            <a:pPr indent="-482600" lvl="0" marL="45720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4000"/>
              <a:buFont typeface="Niramit"/>
              <a:buChar char="●"/>
            </a:pPr>
            <a:r>
              <a:rPr lang="th" sz="4000">
                <a:latin typeface="Niramit"/>
                <a:ea typeface="Niramit"/>
                <a:cs typeface="Niramit"/>
                <a:sym typeface="Niramit"/>
              </a:rPr>
              <a:t>ครอบคลุม</a:t>
            </a:r>
            <a:endParaRPr sz="4000">
              <a:latin typeface="Niramit"/>
              <a:ea typeface="Niramit"/>
              <a:cs typeface="Niramit"/>
              <a:sym typeface="Niramit"/>
            </a:endParaRPr>
          </a:p>
          <a:p>
            <a:pPr indent="-482600" lvl="0" marL="45720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4000"/>
              <a:buFont typeface="Niramit"/>
              <a:buChar char="●"/>
            </a:pPr>
            <a:r>
              <a:rPr lang="th" sz="4000">
                <a:latin typeface="Niramit"/>
                <a:ea typeface="Niramit"/>
                <a:cs typeface="Niramit"/>
                <a:sym typeface="Niramit"/>
              </a:rPr>
              <a:t>Realtime</a:t>
            </a:r>
            <a:endParaRPr sz="4000">
              <a:latin typeface="Niramit"/>
              <a:ea typeface="Niramit"/>
              <a:cs typeface="Niramit"/>
              <a:sym typeface="Niramit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latin typeface="Niramit"/>
              <a:ea typeface="Niramit"/>
              <a:cs typeface="Niramit"/>
              <a:sym typeface="Nirami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latin typeface="Niramit"/>
              <a:ea typeface="Niramit"/>
              <a:cs typeface="Niramit"/>
              <a:sym typeface="Nirami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ผลการค้นหารูปภาพสำหรับ forest" id="172" name="Google Shape;172;p28"/>
          <p:cNvPicPr preferRelativeResize="0"/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>
            <a:off x="0" y="0"/>
            <a:ext cx="9144000" cy="68655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8"/>
          <p:cNvPicPr preferRelativeResize="0"/>
          <p:nvPr/>
        </p:nvPicPr>
        <p:blipFill rotWithShape="1">
          <a:blip r:embed="rId4">
            <a:alphaModFix/>
          </a:blip>
          <a:srcRect b="14017" l="0" r="0" t="11853"/>
          <a:stretch/>
        </p:blipFill>
        <p:spPr>
          <a:xfrm>
            <a:off x="152400" y="1924875"/>
            <a:ext cx="5499274" cy="2292999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8"/>
          <p:cNvSpPr txBox="1"/>
          <p:nvPr>
            <p:ph type="title"/>
          </p:nvPr>
        </p:nvSpPr>
        <p:spPr>
          <a:xfrm>
            <a:off x="0" y="562725"/>
            <a:ext cx="2929200" cy="7497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th">
                <a:solidFill>
                  <a:srgbClr val="434343"/>
                </a:solidFill>
                <a:latin typeface="K2D"/>
                <a:ea typeface="K2D"/>
                <a:cs typeface="K2D"/>
                <a:sym typeface="K2D"/>
              </a:rPr>
              <a:t>Webapp</a:t>
            </a:r>
            <a:endParaRPr>
              <a:solidFill>
                <a:srgbClr val="434343"/>
              </a:solidFill>
              <a:latin typeface="K2D"/>
              <a:ea typeface="K2D"/>
              <a:cs typeface="K2D"/>
              <a:sym typeface="K2D"/>
            </a:endParaRPr>
          </a:p>
        </p:txBody>
      </p:sp>
      <p:sp>
        <p:nvSpPr>
          <p:cNvPr id="175" name="Google Shape;175;p28"/>
          <p:cNvSpPr txBox="1"/>
          <p:nvPr>
            <p:ph type="title"/>
          </p:nvPr>
        </p:nvSpPr>
        <p:spPr>
          <a:xfrm>
            <a:off x="6214800" y="231275"/>
            <a:ext cx="2929200" cy="7497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>
                <a:solidFill>
                  <a:srgbClr val="434343"/>
                </a:solidFill>
                <a:latin typeface="K2D"/>
                <a:ea typeface="K2D"/>
                <a:cs typeface="K2D"/>
                <a:sym typeface="K2D"/>
              </a:rPr>
              <a:t>Line</a:t>
            </a:r>
            <a:endParaRPr>
              <a:solidFill>
                <a:srgbClr val="434343"/>
              </a:solidFill>
              <a:latin typeface="K2D"/>
              <a:ea typeface="K2D"/>
              <a:cs typeface="K2D"/>
              <a:sym typeface="K2D"/>
            </a:endParaRPr>
          </a:p>
        </p:txBody>
      </p:sp>
      <p:pic>
        <p:nvPicPr>
          <p:cNvPr id="176" name="Google Shape;176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40350" y="1241175"/>
            <a:ext cx="2106300" cy="3744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B7B7B7"/>
        </a:solidFill>
      </p:bgPr>
    </p:bg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29" title="test1_1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9250" y="199150"/>
            <a:ext cx="8065502" cy="4536851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9"/>
          <p:cNvSpPr txBox="1"/>
          <p:nvPr/>
        </p:nvSpPr>
        <p:spPr>
          <a:xfrm>
            <a:off x="2992575" y="4736000"/>
            <a:ext cx="6733200" cy="7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5"/>
              </a:rPr>
              <a:t>https://drive.google.com/open?id=1DzgeQjy07_8W1KC3jzc4kULFXFtO_9ll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0"/>
          <p:cNvSpPr/>
          <p:nvPr/>
        </p:nvSpPr>
        <p:spPr>
          <a:xfrm>
            <a:off x="-19425" y="0"/>
            <a:ext cx="9161100" cy="2484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8" name="Google Shape;188;p30"/>
          <p:cNvPicPr preferRelativeResize="0"/>
          <p:nvPr/>
        </p:nvPicPr>
        <p:blipFill rotWithShape="1">
          <a:blip r:embed="rId3">
            <a:alphaModFix/>
          </a:blip>
          <a:srcRect b="357" l="0" r="0" t="367"/>
          <a:stretch/>
        </p:blipFill>
        <p:spPr>
          <a:xfrm>
            <a:off x="420725" y="1363014"/>
            <a:ext cx="1644300" cy="16443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89" name="Google Shape;189;p30"/>
          <p:cNvPicPr preferRelativeResize="0"/>
          <p:nvPr/>
        </p:nvPicPr>
        <p:blipFill rotWithShape="1">
          <a:blip r:embed="rId4">
            <a:alphaModFix/>
          </a:blip>
          <a:srcRect b="219" l="0" r="0" t="219"/>
          <a:stretch/>
        </p:blipFill>
        <p:spPr>
          <a:xfrm>
            <a:off x="2638668" y="1363164"/>
            <a:ext cx="1644300" cy="1644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90" name="Google Shape;190;p30"/>
          <p:cNvPicPr preferRelativeResize="0"/>
          <p:nvPr/>
        </p:nvPicPr>
        <p:blipFill rotWithShape="1">
          <a:blip r:embed="rId5">
            <a:alphaModFix/>
          </a:blip>
          <a:srcRect b="26385" l="0" r="0" t="-1387"/>
          <a:stretch/>
        </p:blipFill>
        <p:spPr>
          <a:xfrm>
            <a:off x="4856629" y="1363014"/>
            <a:ext cx="1644300" cy="16443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91" name="Google Shape;191;p30"/>
          <p:cNvSpPr txBox="1"/>
          <p:nvPr>
            <p:ph idx="4294967295" type="title"/>
          </p:nvPr>
        </p:nvSpPr>
        <p:spPr>
          <a:xfrm>
            <a:off x="231725" y="3645004"/>
            <a:ext cx="2022300" cy="57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h" sz="1800">
                <a:solidFill>
                  <a:schemeClr val="dk1"/>
                </a:solidFill>
              </a:rPr>
              <a:t>Computer Engineering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92" name="Google Shape;192;p30"/>
          <p:cNvSpPr txBox="1"/>
          <p:nvPr>
            <p:ph idx="4294967295" type="body"/>
          </p:nvPr>
        </p:nvSpPr>
        <p:spPr>
          <a:xfrm>
            <a:off x="231725" y="3357452"/>
            <a:ext cx="2022300" cy="4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th" sz="1200"/>
              <a:t>ธีรภัทร เลิศวุฒิชัยกุล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193" name="Google Shape;193;p30"/>
          <p:cNvSpPr txBox="1"/>
          <p:nvPr>
            <p:ph idx="4294967295" type="title"/>
          </p:nvPr>
        </p:nvSpPr>
        <p:spPr>
          <a:xfrm>
            <a:off x="2449668" y="3645004"/>
            <a:ext cx="2022300" cy="57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h" sz="1800">
                <a:solidFill>
                  <a:schemeClr val="dk1"/>
                </a:solidFill>
              </a:rPr>
              <a:t>Computer Engineering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94" name="Google Shape;194;p30"/>
          <p:cNvSpPr txBox="1"/>
          <p:nvPr>
            <p:ph idx="4294967295" type="title"/>
          </p:nvPr>
        </p:nvSpPr>
        <p:spPr>
          <a:xfrm>
            <a:off x="4667629" y="3645004"/>
            <a:ext cx="2022300" cy="57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h" sz="1800">
                <a:solidFill>
                  <a:schemeClr val="dk1"/>
                </a:solidFill>
              </a:rPr>
              <a:t>Computer Engineering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95" name="Google Shape;195;p30"/>
          <p:cNvSpPr txBox="1"/>
          <p:nvPr>
            <p:ph idx="4294967295" type="body"/>
          </p:nvPr>
        </p:nvSpPr>
        <p:spPr>
          <a:xfrm>
            <a:off x="2449700" y="3357452"/>
            <a:ext cx="2022300" cy="4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th" sz="1200"/>
              <a:t>ปณิธิ วิชัยศึก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196" name="Google Shape;196;p30"/>
          <p:cNvSpPr txBox="1"/>
          <p:nvPr>
            <p:ph idx="4294967295" type="body"/>
          </p:nvPr>
        </p:nvSpPr>
        <p:spPr>
          <a:xfrm>
            <a:off x="4667650" y="3357452"/>
            <a:ext cx="2022300" cy="37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th" sz="1200"/>
              <a:t>ปิยะพงษ์ วิศิษฏ์ศิลป์</a:t>
            </a:r>
            <a:endParaRPr sz="1200">
              <a:solidFill>
                <a:schemeClr val="dk2"/>
              </a:solidFill>
            </a:endParaRPr>
          </a:p>
        </p:txBody>
      </p:sp>
      <p:pic>
        <p:nvPicPr>
          <p:cNvPr id="197" name="Google Shape;197;p30"/>
          <p:cNvPicPr preferRelativeResize="0"/>
          <p:nvPr/>
        </p:nvPicPr>
        <p:blipFill rotWithShape="1">
          <a:blip r:embed="rId6">
            <a:alphaModFix/>
          </a:blip>
          <a:srcRect b="12495" l="0" r="0" t="12502"/>
          <a:stretch/>
        </p:blipFill>
        <p:spPr>
          <a:xfrm>
            <a:off x="7074590" y="1363014"/>
            <a:ext cx="1644300" cy="16443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98" name="Google Shape;198;p30"/>
          <p:cNvSpPr txBox="1"/>
          <p:nvPr>
            <p:ph idx="4294967295" type="title"/>
          </p:nvPr>
        </p:nvSpPr>
        <p:spPr>
          <a:xfrm>
            <a:off x="6885590" y="3645004"/>
            <a:ext cx="2022300" cy="57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h" sz="1800">
                <a:solidFill>
                  <a:schemeClr val="dk1"/>
                </a:solidFill>
              </a:rPr>
              <a:t>Computer Engineering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99" name="Google Shape;199;p30"/>
          <p:cNvSpPr txBox="1"/>
          <p:nvPr>
            <p:ph idx="4294967295" type="body"/>
          </p:nvPr>
        </p:nvSpPr>
        <p:spPr>
          <a:xfrm>
            <a:off x="6885600" y="3357452"/>
            <a:ext cx="2022300" cy="37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th" sz="1150">
                <a:solidFill>
                  <a:srgbClr val="444950"/>
                </a:solidFill>
                <a:latin typeface="Arial"/>
                <a:ea typeface="Arial"/>
                <a:cs typeface="Arial"/>
                <a:sym typeface="Arial"/>
              </a:rPr>
              <a:t>สุภชัย เพ็ชธัมรงค์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200" name="Google Shape;200;p30"/>
          <p:cNvSpPr txBox="1"/>
          <p:nvPr>
            <p:ph idx="4294967295" type="title"/>
          </p:nvPr>
        </p:nvSpPr>
        <p:spPr>
          <a:xfrm>
            <a:off x="405525" y="350825"/>
            <a:ext cx="8520600" cy="101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h">
                <a:latin typeface="Charmonman"/>
                <a:ea typeface="Charmonman"/>
                <a:cs typeface="Charmonman"/>
                <a:sym typeface="Charmonman"/>
              </a:rPr>
              <a:t>My team...</a:t>
            </a:r>
            <a:endParaRPr>
              <a:latin typeface="Charmonman"/>
              <a:ea typeface="Charmonman"/>
              <a:cs typeface="Charmonman"/>
              <a:sym typeface="Charmonman"/>
            </a:endParaRPr>
          </a:p>
          <a:p>
            <a:pPr indent="0" lvl="0" marL="0" rtl="0" algn="ctr">
              <a:spcBef>
                <a:spcPts val="400"/>
              </a:spcBef>
              <a:spcAft>
                <a:spcPts val="400"/>
              </a:spcAft>
              <a:buNone/>
            </a:pPr>
            <a:r>
              <a:t/>
            </a:r>
            <a:endParaRPr i="1" sz="16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1"/>
          <p:cNvSpPr/>
          <p:nvPr/>
        </p:nvSpPr>
        <p:spPr>
          <a:xfrm>
            <a:off x="-19425" y="0"/>
            <a:ext cx="9161100" cy="2484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31"/>
          <p:cNvSpPr txBox="1"/>
          <p:nvPr>
            <p:ph idx="4294967295" type="title"/>
          </p:nvPr>
        </p:nvSpPr>
        <p:spPr>
          <a:xfrm>
            <a:off x="253125" y="431000"/>
            <a:ext cx="8520600" cy="101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h">
                <a:latin typeface="Charmonman"/>
                <a:ea typeface="Charmonman"/>
                <a:cs typeface="Charmonman"/>
                <a:sym typeface="Charmonman"/>
              </a:rPr>
              <a:t>My team...</a:t>
            </a:r>
            <a:endParaRPr>
              <a:latin typeface="Charmonman"/>
              <a:ea typeface="Charmonman"/>
              <a:cs typeface="Charmonman"/>
              <a:sym typeface="Charmonman"/>
            </a:endParaRPr>
          </a:p>
          <a:p>
            <a:pPr indent="0" lvl="0" marL="0" rtl="0" algn="ctr">
              <a:spcBef>
                <a:spcPts val="400"/>
              </a:spcBef>
              <a:spcAft>
                <a:spcPts val="400"/>
              </a:spcAft>
              <a:buNone/>
            </a:pPr>
            <a:r>
              <a:t/>
            </a:r>
            <a:endParaRPr i="1" sz="1600"/>
          </a:p>
        </p:txBody>
      </p:sp>
      <p:pic>
        <p:nvPicPr>
          <p:cNvPr id="207" name="Google Shape;207;p31"/>
          <p:cNvPicPr preferRelativeResize="0"/>
          <p:nvPr/>
        </p:nvPicPr>
        <p:blipFill rotWithShape="1">
          <a:blip r:embed="rId3">
            <a:alphaModFix/>
          </a:blip>
          <a:srcRect b="9" l="0" r="0" t="9"/>
          <a:stretch/>
        </p:blipFill>
        <p:spPr>
          <a:xfrm>
            <a:off x="2638668" y="1363170"/>
            <a:ext cx="1644300" cy="1644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08" name="Google Shape;208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56629" y="1363008"/>
            <a:ext cx="1644300" cy="16443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09" name="Google Shape;209;p31"/>
          <p:cNvSpPr txBox="1"/>
          <p:nvPr>
            <p:ph idx="4294967295" type="title"/>
          </p:nvPr>
        </p:nvSpPr>
        <p:spPr>
          <a:xfrm>
            <a:off x="2449654" y="3694991"/>
            <a:ext cx="2022300" cy="57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h" sz="1800">
                <a:solidFill>
                  <a:schemeClr val="dk1"/>
                </a:solidFill>
              </a:rPr>
              <a:t>Computer Engineering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10" name="Google Shape;210;p31"/>
          <p:cNvSpPr txBox="1"/>
          <p:nvPr>
            <p:ph idx="4294967295" type="body"/>
          </p:nvPr>
        </p:nvSpPr>
        <p:spPr>
          <a:xfrm>
            <a:off x="2449675" y="3407444"/>
            <a:ext cx="2022300" cy="38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th" sz="1200"/>
              <a:t>ภูมิมินทร์ พินพิมาย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211" name="Google Shape;211;p31"/>
          <p:cNvSpPr txBox="1"/>
          <p:nvPr>
            <p:ph idx="4294967295" type="title"/>
          </p:nvPr>
        </p:nvSpPr>
        <p:spPr>
          <a:xfrm>
            <a:off x="4856627" y="3694991"/>
            <a:ext cx="2022300" cy="57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h" sz="1800">
                <a:solidFill>
                  <a:schemeClr val="dk1"/>
                </a:solidFill>
              </a:rPr>
              <a:t>Computer Engineering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12" name="Google Shape;212;p31"/>
          <p:cNvSpPr txBox="1"/>
          <p:nvPr>
            <p:ph idx="4294967295" type="body"/>
          </p:nvPr>
        </p:nvSpPr>
        <p:spPr>
          <a:xfrm>
            <a:off x="4856625" y="3407444"/>
            <a:ext cx="2022300" cy="38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th" sz="1150">
                <a:solidFill>
                  <a:srgbClr val="444950"/>
                </a:solidFill>
                <a:latin typeface="Arial"/>
                <a:ea typeface="Arial"/>
                <a:cs typeface="Arial"/>
                <a:sym typeface="Arial"/>
              </a:rPr>
              <a:t>อิสมันต์ แสงบำรุง</a:t>
            </a:r>
            <a:endParaRPr sz="12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ผลการค้นหารูปภาพสำหรับ black forest" id="72" name="Google Shape;7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76200"/>
            <a:ext cx="9144001" cy="6090937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4"/>
          <p:cNvSpPr txBox="1"/>
          <p:nvPr/>
        </p:nvSpPr>
        <p:spPr>
          <a:xfrm>
            <a:off x="794775" y="2060400"/>
            <a:ext cx="6161400" cy="10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 sz="6000">
                <a:solidFill>
                  <a:srgbClr val="FFFFFF"/>
                </a:solidFill>
                <a:latin typeface="Niramit SemiBold"/>
                <a:ea typeface="Niramit SemiBold"/>
                <a:cs typeface="Niramit SemiBold"/>
                <a:sym typeface="Niramit SemiBold"/>
              </a:rPr>
              <a:t>100,000,000</a:t>
            </a:r>
            <a:r>
              <a:rPr lang="th">
                <a:solidFill>
                  <a:srgbClr val="FFFFFF"/>
                </a:solidFill>
                <a:latin typeface="Niramit SemiBold"/>
                <a:ea typeface="Niramit SemiBold"/>
                <a:cs typeface="Niramit SemiBold"/>
                <a:sym typeface="Niramit SemiBold"/>
              </a:rPr>
              <a:t>     </a:t>
            </a:r>
            <a:r>
              <a:rPr lang="th" sz="4000">
                <a:solidFill>
                  <a:srgbClr val="FFFFFF"/>
                </a:solidFill>
                <a:latin typeface="Niramit SemiBold"/>
                <a:ea typeface="Niramit SemiBold"/>
                <a:cs typeface="Niramit SemiBold"/>
                <a:sym typeface="Niramit SemiBold"/>
              </a:rPr>
              <a:t>ไร่</a:t>
            </a:r>
            <a:endParaRPr sz="4000">
              <a:solidFill>
                <a:srgbClr val="FFFFFF"/>
              </a:solidFill>
              <a:latin typeface="Niramit SemiBold"/>
              <a:ea typeface="Niramit SemiBold"/>
              <a:cs typeface="Niramit SemiBold"/>
              <a:sym typeface="Nirami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4" name="Google Shape;74;p14"/>
          <p:cNvSpPr txBox="1"/>
          <p:nvPr/>
        </p:nvSpPr>
        <p:spPr>
          <a:xfrm>
            <a:off x="984375" y="3083100"/>
            <a:ext cx="45027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 sz="2000">
                <a:solidFill>
                  <a:srgbClr val="FFFFFF"/>
                </a:solidFill>
                <a:latin typeface="Niramit"/>
                <a:ea typeface="Niramit"/>
                <a:cs typeface="Niramit"/>
                <a:sym typeface="Niramit"/>
              </a:rPr>
              <a:t>จำนวนผืนป่าที่เหลืออยู่ในประเทศไทย</a:t>
            </a:r>
            <a:endParaRPr sz="2000">
              <a:solidFill>
                <a:srgbClr val="FFFFFF"/>
              </a:solidFill>
              <a:latin typeface="Niramit"/>
              <a:ea typeface="Niramit"/>
              <a:cs typeface="Niramit"/>
              <a:sym typeface="Niramit"/>
            </a:endParaRPr>
          </a:p>
        </p:txBody>
      </p:sp>
      <p:sp>
        <p:nvSpPr>
          <p:cNvPr id="75" name="Google Shape;75;p14"/>
          <p:cNvSpPr txBox="1"/>
          <p:nvPr/>
        </p:nvSpPr>
        <p:spPr>
          <a:xfrm>
            <a:off x="4572000" y="4776550"/>
            <a:ext cx="4502700" cy="5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500">
                <a:solidFill>
                  <a:srgbClr val="FFFFFF"/>
                </a:solidFill>
                <a:latin typeface="Niramit"/>
                <a:ea typeface="Niramit"/>
                <a:cs typeface="Niramit"/>
                <a:sym typeface="Niramit"/>
              </a:rPr>
              <a:t>ข้อมูลจาก : มูลนิธิสืบนาคะเสถียร</a:t>
            </a:r>
            <a:endParaRPr sz="1500">
              <a:solidFill>
                <a:srgbClr val="FFFFFF"/>
              </a:solidFill>
              <a:latin typeface="Niramit"/>
              <a:ea typeface="Niramit"/>
              <a:cs typeface="Niramit"/>
              <a:sym typeface="Nirami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2"/>
          <p:cNvSpPr txBox="1"/>
          <p:nvPr/>
        </p:nvSpPr>
        <p:spPr>
          <a:xfrm>
            <a:off x="2352600" y="1145475"/>
            <a:ext cx="44388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 sz="5000">
                <a:latin typeface="Open Sans"/>
                <a:ea typeface="Open Sans"/>
                <a:cs typeface="Open Sans"/>
                <a:sym typeface="Open Sans"/>
              </a:rPr>
              <a:t>bit.ly/322sPAs</a:t>
            </a:r>
            <a:endParaRPr sz="5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8" name="Google Shape;218;p32"/>
          <p:cNvSpPr txBox="1"/>
          <p:nvPr/>
        </p:nvSpPr>
        <p:spPr>
          <a:xfrm>
            <a:off x="3468825" y="203950"/>
            <a:ext cx="21222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 sz="5000">
                <a:latin typeface="Open Sans"/>
                <a:ea typeface="Open Sans"/>
                <a:cs typeface="Open Sans"/>
                <a:sym typeface="Open Sans"/>
              </a:rPr>
              <a:t>DEMO</a:t>
            </a:r>
            <a:endParaRPr sz="50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19" name="Google Shape;219;p32"/>
          <p:cNvPicPr preferRelativeResize="0"/>
          <p:nvPr/>
        </p:nvPicPr>
        <p:blipFill rotWithShape="1">
          <a:blip r:embed="rId3">
            <a:alphaModFix/>
          </a:blip>
          <a:srcRect b="17665" l="0" r="0" t="27525"/>
          <a:stretch/>
        </p:blipFill>
        <p:spPr>
          <a:xfrm>
            <a:off x="3130900" y="2177300"/>
            <a:ext cx="2898100" cy="2818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ผลการค้นหารูปภาพสำหรับ black forest" id="80" name="Google Shape;8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76200"/>
            <a:ext cx="9144001" cy="6090937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5"/>
          <p:cNvSpPr txBox="1"/>
          <p:nvPr/>
        </p:nvSpPr>
        <p:spPr>
          <a:xfrm>
            <a:off x="918200" y="376050"/>
            <a:ext cx="2454000" cy="10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 sz="6000">
                <a:solidFill>
                  <a:srgbClr val="FFFFFF"/>
                </a:solidFill>
                <a:latin typeface="Sarabun SemiBold"/>
                <a:ea typeface="Sarabun SemiBold"/>
                <a:cs typeface="Sarabun SemiBold"/>
                <a:sym typeface="Sarabun SemiBold"/>
              </a:rPr>
              <a:t>แต่ . .</a:t>
            </a:r>
            <a:endParaRPr sz="6000">
              <a:solidFill>
                <a:srgbClr val="FFFFFF"/>
              </a:solidFill>
              <a:latin typeface="Sarabun SemiBold"/>
              <a:ea typeface="Sarabun SemiBold"/>
              <a:cs typeface="Sarabun SemiBold"/>
              <a:sym typeface="Sarabun SemiBo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ผลการค้นหารูปภาพสำหรับ black forest" id="86" name="Google Shape;8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76200"/>
            <a:ext cx="9144001" cy="6090937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6"/>
          <p:cNvSpPr txBox="1"/>
          <p:nvPr/>
        </p:nvSpPr>
        <p:spPr>
          <a:xfrm>
            <a:off x="918200" y="376050"/>
            <a:ext cx="2454000" cy="10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 sz="6000">
                <a:solidFill>
                  <a:srgbClr val="FFFFFF"/>
                </a:solidFill>
                <a:latin typeface="Sarabun SemiBold"/>
                <a:ea typeface="Sarabun SemiBold"/>
                <a:cs typeface="Sarabun SemiBold"/>
                <a:sym typeface="Sarabun SemiBold"/>
              </a:rPr>
              <a:t>แต่ . .</a:t>
            </a:r>
            <a:endParaRPr sz="6000">
              <a:solidFill>
                <a:srgbClr val="FFFFFF"/>
              </a:solidFill>
              <a:latin typeface="Sarabun SemiBold"/>
              <a:ea typeface="Sarabun SemiBold"/>
              <a:cs typeface="Sarabun SemiBold"/>
              <a:sym typeface="Sarabun SemiBold"/>
            </a:endParaRPr>
          </a:p>
        </p:txBody>
      </p:sp>
      <p:sp>
        <p:nvSpPr>
          <p:cNvPr id="88" name="Google Shape;88;p16"/>
          <p:cNvSpPr txBox="1"/>
          <p:nvPr/>
        </p:nvSpPr>
        <p:spPr>
          <a:xfrm>
            <a:off x="758100" y="1608763"/>
            <a:ext cx="7627800" cy="134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 sz="4500">
                <a:solidFill>
                  <a:srgbClr val="FFFFFF"/>
                </a:solidFill>
                <a:latin typeface="Sarabun SemiBold"/>
                <a:ea typeface="Sarabun SemiBold"/>
                <a:cs typeface="Sarabun SemiBold"/>
                <a:sym typeface="Sarabun SemiBold"/>
              </a:rPr>
              <a:t>หน่วยงานที่ดูแล</a:t>
            </a:r>
            <a:r>
              <a:rPr lang="th" sz="4500">
                <a:solidFill>
                  <a:srgbClr val="999999"/>
                </a:solidFill>
                <a:latin typeface="Sarabun SemiBold"/>
                <a:ea typeface="Sarabun SemiBold"/>
                <a:cs typeface="Sarabun SemiBold"/>
                <a:sym typeface="Sarabun SemiBold"/>
              </a:rPr>
              <a:t>มีเพียง . .</a:t>
            </a:r>
            <a:endParaRPr sz="4500">
              <a:solidFill>
                <a:srgbClr val="999999"/>
              </a:solidFill>
              <a:latin typeface="Sarabun SemiBold"/>
              <a:ea typeface="Sarabun SemiBold"/>
              <a:cs typeface="Sarabun SemiBold"/>
              <a:sym typeface="Sarabun SemiBold"/>
            </a:endParaRPr>
          </a:p>
        </p:txBody>
      </p:sp>
      <p:sp>
        <p:nvSpPr>
          <p:cNvPr id="89" name="Google Shape;89;p16"/>
          <p:cNvSpPr txBox="1"/>
          <p:nvPr/>
        </p:nvSpPr>
        <p:spPr>
          <a:xfrm>
            <a:off x="3723750" y="2196175"/>
            <a:ext cx="1696500" cy="26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 sz="20000">
                <a:solidFill>
                  <a:srgbClr val="FF0000"/>
                </a:solidFill>
                <a:latin typeface="Sarabun SemiBold"/>
                <a:ea typeface="Sarabun SemiBold"/>
                <a:cs typeface="Sarabun SemiBold"/>
                <a:sym typeface="Sarabun SemiBold"/>
              </a:rPr>
              <a:t>2</a:t>
            </a:r>
            <a:r>
              <a:rPr lang="th" sz="20000">
                <a:solidFill>
                  <a:srgbClr val="FF0000"/>
                </a:solidFill>
                <a:latin typeface="Sarabun SemiBold"/>
                <a:ea typeface="Sarabun SemiBold"/>
                <a:cs typeface="Sarabun SemiBold"/>
                <a:sym typeface="Sarabun SemiBold"/>
              </a:rPr>
              <a:t> </a:t>
            </a:r>
            <a:endParaRPr sz="5500">
              <a:solidFill>
                <a:srgbClr val="FF0000"/>
              </a:solidFill>
              <a:latin typeface="Sarabun SemiBold"/>
              <a:ea typeface="Sarabun SemiBold"/>
              <a:cs typeface="Sarabun SemiBold"/>
              <a:sym typeface="Sarabun SemiBold"/>
            </a:endParaRPr>
          </a:p>
        </p:txBody>
      </p:sp>
      <p:sp>
        <p:nvSpPr>
          <p:cNvPr id="90" name="Google Shape;90;p16"/>
          <p:cNvSpPr txBox="1"/>
          <p:nvPr/>
        </p:nvSpPr>
        <p:spPr>
          <a:xfrm>
            <a:off x="5518125" y="4075375"/>
            <a:ext cx="3169800" cy="7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 sz="4500">
                <a:solidFill>
                  <a:srgbClr val="FFFFFF"/>
                </a:solidFill>
                <a:latin typeface="Sarabun SemiBold"/>
                <a:ea typeface="Sarabun SemiBold"/>
                <a:cs typeface="Sarabun SemiBold"/>
                <a:sym typeface="Sarabun SemiBold"/>
              </a:rPr>
              <a:t>หน่วยงาน</a:t>
            </a:r>
            <a:endParaRPr sz="4500">
              <a:solidFill>
                <a:srgbClr val="FFFFFF"/>
              </a:solidFill>
              <a:latin typeface="Sarabun SemiBold"/>
              <a:ea typeface="Sarabun SemiBold"/>
              <a:cs typeface="Sarabun SemiBold"/>
              <a:sym typeface="Sarabun SemiBold"/>
            </a:endParaRPr>
          </a:p>
        </p:txBody>
      </p:sp>
      <p:sp>
        <p:nvSpPr>
          <p:cNvPr id="91" name="Google Shape;91;p16"/>
          <p:cNvSpPr txBox="1"/>
          <p:nvPr/>
        </p:nvSpPr>
        <p:spPr>
          <a:xfrm>
            <a:off x="-22625" y="4807250"/>
            <a:ext cx="4071900" cy="41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>
                <a:solidFill>
                  <a:srgbClr val="FFFFFF"/>
                </a:solidFill>
                <a:latin typeface="Sarabun ExtraLight"/>
                <a:ea typeface="Sarabun ExtraLight"/>
                <a:cs typeface="Sarabun ExtraLight"/>
                <a:sym typeface="Sarabun ExtraLight"/>
              </a:rPr>
              <a:t>กรมป่าไม้และกรมอุทยานแห่งชาติสัตว์ป่า และพันธ์ุพืช</a:t>
            </a:r>
            <a:endParaRPr>
              <a:solidFill>
                <a:srgbClr val="FFFFFF"/>
              </a:solidFill>
              <a:latin typeface="Sarabun ExtraLight"/>
              <a:ea typeface="Sarabun ExtraLight"/>
              <a:cs typeface="Sarabun ExtraLight"/>
              <a:sym typeface="Sarabun ExtraLigh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ผลการค้นหารูปภาพสำหรับ ป่า" id="96" name="Google Shape;96;p17"/>
          <p:cNvPicPr preferRelativeResize="0"/>
          <p:nvPr/>
        </p:nvPicPr>
        <p:blipFill>
          <a:blip r:embed="rId3">
            <a:alphaModFix amt="76000"/>
          </a:blip>
          <a:stretch>
            <a:fillRect/>
          </a:stretch>
        </p:blipFill>
        <p:spPr>
          <a:xfrm>
            <a:off x="0" y="0"/>
            <a:ext cx="9144000" cy="5574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37833" y="126224"/>
            <a:ext cx="3668333" cy="4891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629532"/>
            <a:ext cx="2845214" cy="39177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774" y="629532"/>
            <a:ext cx="2861109" cy="39177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99042" y="629525"/>
            <a:ext cx="2861107" cy="3917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ไฟป่า : ป่าแอมะซอน" id="109" name="Google Shape;109;p19" title="_108385912_bd3c93a0-8e59--5eda5a9d6fd9eb2ccd775eec0803864b1289f2e1"/>
          <p:cNvPicPr preferRelativeResize="0"/>
          <p:nvPr/>
        </p:nvPicPr>
        <p:blipFill>
          <a:blip r:embed="rId3">
            <a:alphaModFix amt="82000"/>
          </a:blip>
          <a:stretch>
            <a:fillRect/>
          </a:stretch>
        </p:blipFill>
        <p:spPr>
          <a:xfrm>
            <a:off x="0" y="-14300"/>
            <a:ext cx="9143999" cy="521495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9"/>
          <p:cNvSpPr txBox="1"/>
          <p:nvPr>
            <p:ph type="title"/>
          </p:nvPr>
        </p:nvSpPr>
        <p:spPr>
          <a:xfrm>
            <a:off x="0" y="562725"/>
            <a:ext cx="2929200" cy="7497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th">
                <a:solidFill>
                  <a:srgbClr val="EFEFEF"/>
                </a:solidFill>
                <a:latin typeface="K2D"/>
                <a:ea typeface="K2D"/>
                <a:cs typeface="K2D"/>
                <a:sym typeface="K2D"/>
              </a:rPr>
              <a:t>Problem</a:t>
            </a:r>
            <a:endParaRPr>
              <a:solidFill>
                <a:srgbClr val="EFEFEF"/>
              </a:solidFill>
              <a:latin typeface="K2D"/>
              <a:ea typeface="K2D"/>
              <a:cs typeface="K2D"/>
              <a:sym typeface="K2D"/>
            </a:endParaRPr>
          </a:p>
        </p:txBody>
      </p:sp>
      <p:sp>
        <p:nvSpPr>
          <p:cNvPr id="111" name="Google Shape;111;p19"/>
          <p:cNvSpPr txBox="1"/>
          <p:nvPr/>
        </p:nvSpPr>
        <p:spPr>
          <a:xfrm rot="903219">
            <a:off x="3094741" y="38602"/>
            <a:ext cx="344212" cy="358396"/>
          </a:xfrm>
          <a:prstGeom prst="rect">
            <a:avLst/>
          </a:prstGeom>
          <a:noFill/>
          <a:ln>
            <a:noFill/>
          </a:ln>
          <a:effectLst>
            <a:outerShdw blurRad="85725" rotWithShape="0" algn="bl" dir="9540000" dist="28575">
              <a:srgbClr val="000000">
                <a:alpha val="92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0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2" name="Google Shape;112;p19"/>
          <p:cNvSpPr txBox="1"/>
          <p:nvPr/>
        </p:nvSpPr>
        <p:spPr>
          <a:xfrm>
            <a:off x="2178900" y="1566750"/>
            <a:ext cx="4786200" cy="2619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61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82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Niramit"/>
              <a:buChar char="●"/>
            </a:pPr>
            <a:r>
              <a:rPr lang="th" sz="4000">
                <a:solidFill>
                  <a:srgbClr val="FFFFFF"/>
                </a:solidFill>
                <a:latin typeface="Niramit"/>
                <a:ea typeface="Niramit"/>
                <a:cs typeface="Niramit"/>
                <a:sym typeface="Niramit"/>
              </a:rPr>
              <a:t>การเฝ้าระวังไฟป่า</a:t>
            </a:r>
            <a:endParaRPr sz="4000">
              <a:solidFill>
                <a:srgbClr val="FFFFFF"/>
              </a:solidFill>
              <a:latin typeface="Niramit"/>
              <a:ea typeface="Niramit"/>
              <a:cs typeface="Niramit"/>
              <a:sym typeface="Niramit"/>
            </a:endParaRPr>
          </a:p>
          <a:p>
            <a:pPr indent="-482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Niramit"/>
              <a:buChar char="●"/>
            </a:pPr>
            <a:r>
              <a:rPr lang="th" sz="4000">
                <a:solidFill>
                  <a:srgbClr val="FFFFFF"/>
                </a:solidFill>
                <a:latin typeface="Niramit"/>
                <a:ea typeface="Niramit"/>
                <a:cs typeface="Niramit"/>
                <a:sym typeface="Niramit"/>
              </a:rPr>
              <a:t>ความล่าช้า</a:t>
            </a:r>
            <a:endParaRPr sz="4000">
              <a:solidFill>
                <a:srgbClr val="FFFFFF"/>
              </a:solidFill>
              <a:latin typeface="Niramit"/>
              <a:ea typeface="Niramit"/>
              <a:cs typeface="Niramit"/>
              <a:sym typeface="Niramit"/>
            </a:endParaRPr>
          </a:p>
          <a:p>
            <a:pPr indent="-482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Niramit"/>
              <a:buChar char="●"/>
            </a:pPr>
            <a:r>
              <a:rPr lang="th" sz="4000">
                <a:solidFill>
                  <a:srgbClr val="FFFFFF"/>
                </a:solidFill>
                <a:latin typeface="Niramit"/>
                <a:ea typeface="Niramit"/>
                <a:cs typeface="Niramit"/>
                <a:sym typeface="Niramit"/>
              </a:rPr>
              <a:t>การดูแลไม่ทั่วถึง</a:t>
            </a:r>
            <a:endParaRPr sz="4000">
              <a:solidFill>
                <a:srgbClr val="FFFFFF"/>
              </a:solidFill>
              <a:latin typeface="Niramit"/>
              <a:ea typeface="Niramit"/>
              <a:cs typeface="Niramit"/>
              <a:sym typeface="Niramit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rgbClr val="FFFFFF"/>
              </a:solidFill>
              <a:latin typeface="Niramit"/>
              <a:ea typeface="Niramit"/>
              <a:cs typeface="Niramit"/>
              <a:sym typeface="Nirami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rgbClr val="FFFFFF"/>
              </a:solidFill>
              <a:latin typeface="Niramit"/>
              <a:ea typeface="Niramit"/>
              <a:cs typeface="Niramit"/>
              <a:sym typeface="Nirami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ผลการค้นหารูปภาพสำหรับ ไฟไหม้ป่า" id="121" name="Google Shape;121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4655350" cy="26215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009668"/>
      </a:accent2>
      <a:accent3>
        <a:srgbClr val="4DB6AC"/>
      </a:accent3>
      <a:accent4>
        <a:srgbClr val="FF9800"/>
      </a:accent4>
      <a:accent5>
        <a:srgbClr val="CE93D8"/>
      </a:accent5>
      <a:accent6>
        <a:srgbClr val="EEFF41"/>
      </a:accent6>
      <a:hlink>
        <a:srgbClr val="CE93D8"/>
      </a:hlink>
      <a:folHlink>
        <a:srgbClr val="CE93D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